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86" r:id="rId2"/>
    <p:sldId id="272" r:id="rId3"/>
    <p:sldId id="289" r:id="rId4"/>
    <p:sldId id="290" r:id="rId5"/>
    <p:sldId id="27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291" autoAdjust="0"/>
  </p:normalViewPr>
  <p:slideViewPr>
    <p:cSldViewPr snapToGrid="0">
      <p:cViewPr varScale="1">
        <p:scale>
          <a:sx n="69" d="100"/>
          <a:sy n="69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78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66" y="1188622"/>
            <a:ext cx="8582611" cy="5451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19643" cy="902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69" y="1315481"/>
            <a:ext cx="7268262" cy="466959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19643" cy="90216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454" y="3076406"/>
            <a:ext cx="1553709" cy="100534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2089" y="3076406"/>
            <a:ext cx="1495548" cy="100534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1066" y="4279996"/>
            <a:ext cx="1495548" cy="938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172" y="993720"/>
            <a:ext cx="7637656" cy="4212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111" y="5205911"/>
            <a:ext cx="5141769" cy="1432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" y="2"/>
            <a:ext cx="4903063" cy="1155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279" y="2236968"/>
            <a:ext cx="7381441" cy="1679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Techsi.vn</cp:lastModifiedBy>
  <cp:revision>82</cp:revision>
  <dcterms:created xsi:type="dcterms:W3CDTF">2020-08-07T01:41:00Z</dcterms:created>
  <dcterms:modified xsi:type="dcterms:W3CDTF">2024-09-24T08:48:11Z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